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62F048-8846-4478-97DE-D8CF554B0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23975CE-CFD2-4E2E-A9B9-A646B8BE8C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6A4D5AF-C4E9-4DA2-B57B-65AB3E4CF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FD81C36-CE74-413E-9364-00C482A30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27FEAF6-19F0-4351-97B6-7FA4B03B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38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B88747-12B1-420B-BE44-314B7933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CF17B6C-EDAB-41FE-8A30-B9586318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7F9EF8B-5CB7-4709-B4D0-AA88AAE7F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814912E-AB7A-4711-855A-1ADC3C446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23B5125-FEEE-4635-AA9F-F27842ED5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8345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7805C95F-6F1B-4F82-B971-C72C8E765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3F60E75-B031-4F01-81C4-7D13EE5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E51E844-35B4-456C-8D95-A0F825DDE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87D2E9-B2A0-4E6C-811E-8B956BBC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C470F37-4856-4580-92D6-89AE106AF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753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C45972-F022-48E0-9270-022069EFF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510D5E-7F45-4ED7-AFAF-830DD1487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D328E8-1378-4498-BC20-B12B75A87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42BE1B8-511E-4B48-A8FF-A1EBEF8E8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D168BC6-1E0C-4044-9BE2-B93D25756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098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4E0112-679F-49E0-9EB6-DB67E596D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672CB67-36D4-4B2D-8CB3-3971BD541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F204B2-B5A8-4F50-89A2-D0625BEC1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CC0281-5506-421D-AB59-7E574628E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AD9685B-F138-4E4E-AF28-971F9CD51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111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9BD6F-793F-47B8-8C10-EF7B2F367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DE6EC5-A086-4CF9-BDAA-D34E62E70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729583E-3FE7-44C2-9B7C-11A787DE13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F0749D7-0676-4327-94BA-AEBD235FE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505FFFC-007E-4691-8521-C589918DE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3C7327C-10EA-4D4F-B7FC-3D5FC799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733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504ACD-42E8-4D91-AC52-F1F84C6A5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3D73413-3CF2-418B-99FE-660B68AAA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B7A0739-51D2-4977-B164-79B361C0E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9863EAB-99B5-4B14-9D54-DEB1AF093E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8F8A3A8-23D1-4261-9E85-45B7D3BDBE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DBF6FF1-FDE6-4367-97C3-C21A7DDCA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1A32760-61EC-4CD2-9B7F-39FE39BE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E0FD8E-14FE-46E1-9AE3-E1411F162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2051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341FFA-8601-4584-8AAD-75455A5DA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3B231F6-894F-41EB-9D38-69082D92C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45E914B-4B10-4086-8102-DB5748B05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5839701-45F5-4783-B5ED-7687D01C4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07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743F779-8A53-42B5-8004-B9AA30227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F3306C0-E13D-4E25-88B2-F8BE68DF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AF9151F-E19A-43BB-9E70-B700BE5D2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579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8E3753-A1AA-4E32-B255-6EE3BBB53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0B920F0-9E5B-4641-BCC9-D63B982C2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63DE44C-912A-4332-B818-43A4ED5B7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BF1BE60-2737-4F4F-B0EE-C2ADF880D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67D90EF-AB37-4E88-898F-489A67CD5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23F5DA0-7A45-4856-B25B-EFC1347B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078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075FF5-00FE-4716-8A56-E2F462D9D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C87F33BD-5346-43E2-8F3E-0E499F8C28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FC110BE-7728-4EC2-BB6D-6B642EA29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D9A0264-6EBD-4A3B-9B45-558D20665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0671BA2-CE83-48EF-939F-769941C09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9489DD2-F9FD-4047-BCD7-DC226594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376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E4B701F-D91E-43AE-ADC7-9645C224A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BBB0001-D815-494C-8B97-5429FD5E3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67FD067-C559-4691-A1E0-3EFDE8BC6C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018C-C7A2-49A8-A368-AD5F254E6537}" type="datetimeFigureOut">
              <a:rPr lang="cs-CZ" smtClean="0"/>
              <a:t>23.01.2022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5D44A04-62E1-4D0E-9B71-878580AA5D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309EBD-ADE3-4827-A20F-FC27FA2F6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88C26-2739-4B59-98F1-F3E7DB995B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49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EA14F1-0105-48A0-95BF-04B24CA80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8000" b="1" dirty="0"/>
              <a:t>Metro Moskva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A869FF-3D6E-41B5-BC51-DE3CDF9246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132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ůže jít o obrázek uvnitř">
            <a:extLst>
              <a:ext uri="{FF2B5EF4-FFF2-40B4-BE49-F238E27FC236}">
                <a16:creationId xmlns:a16="http://schemas.microsoft.com/office/drawing/2014/main" id="{F9B2349D-48C0-4F60-92B4-8E74668B6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41" y="-1"/>
            <a:ext cx="10228048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161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ůže jít o obrázek outdoors a monument">
            <a:extLst>
              <a:ext uri="{FF2B5EF4-FFF2-40B4-BE49-F238E27FC236}">
                <a16:creationId xmlns:a16="http://schemas.microsoft.com/office/drawing/2014/main" id="{7C50B71F-AA0A-478B-9419-93E50857F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" y="0"/>
            <a:ext cx="12145854" cy="64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688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ůže jít o obrázek uvnitř">
            <a:extLst>
              <a:ext uri="{FF2B5EF4-FFF2-40B4-BE49-F238E27FC236}">
                <a16:creationId xmlns:a16="http://schemas.microsoft.com/office/drawing/2014/main" id="{1632E57C-F561-4750-9FBA-56CC35561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" y="0"/>
            <a:ext cx="977147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157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ůže jít o obrázek venku">
            <a:extLst>
              <a:ext uri="{FF2B5EF4-FFF2-40B4-BE49-F238E27FC236}">
                <a16:creationId xmlns:a16="http://schemas.microsoft.com/office/drawing/2014/main" id="{D6E547F8-130B-416A-8873-BCE290ACF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06000" cy="68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805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ůže jít o obrázek uvnitř">
            <a:extLst>
              <a:ext uri="{FF2B5EF4-FFF2-40B4-BE49-F238E27FC236}">
                <a16:creationId xmlns:a16="http://schemas.microsoft.com/office/drawing/2014/main" id="{4804EC8A-D9A5-44D8-9C74-C607C45AB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" y="-1"/>
            <a:ext cx="10324104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158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ůže jít o obrázek venku">
            <a:extLst>
              <a:ext uri="{FF2B5EF4-FFF2-40B4-BE49-F238E27FC236}">
                <a16:creationId xmlns:a16="http://schemas.microsoft.com/office/drawing/2014/main" id="{54499AE7-1481-421A-97CF-95651D0EF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865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ůže jít o obrázek uvnitř">
            <a:extLst>
              <a:ext uri="{FF2B5EF4-FFF2-40B4-BE49-F238E27FC236}">
                <a16:creationId xmlns:a16="http://schemas.microsoft.com/office/drawing/2014/main" id="{BE8BB26E-050D-4317-8340-2BD36D9FB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324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831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ůže jít o obrázek uvnitř">
            <a:extLst>
              <a:ext uri="{FF2B5EF4-FFF2-40B4-BE49-F238E27FC236}">
                <a16:creationId xmlns:a16="http://schemas.microsoft.com/office/drawing/2014/main" id="{BD219B52-429C-411D-89B9-9C130A0F0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5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840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ůže jít o obrázek uvnitř">
            <a:extLst>
              <a:ext uri="{FF2B5EF4-FFF2-40B4-BE49-F238E27FC236}">
                <a16:creationId xmlns:a16="http://schemas.microsoft.com/office/drawing/2014/main" id="{CC765E75-6146-4B2E-A7F7-F194FC86C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0"/>
            <a:ext cx="8572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380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ůže jít o obrázek uvnitř">
            <a:extLst>
              <a:ext uri="{FF2B5EF4-FFF2-40B4-BE49-F238E27FC236}">
                <a16:creationId xmlns:a16="http://schemas.microsoft.com/office/drawing/2014/main" id="{AE1A945C-CFBA-480C-B03A-C6D86B86F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64" y="0"/>
            <a:ext cx="8595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861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ůže jít o obrázek uvnitř">
            <a:extLst>
              <a:ext uri="{FF2B5EF4-FFF2-40B4-BE49-F238E27FC236}">
                <a16:creationId xmlns:a16="http://schemas.microsoft.com/office/drawing/2014/main" id="{8E562B40-F1E6-476C-8C54-02DEF6E2F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02" y="0"/>
            <a:ext cx="855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417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Může jít o obrázek uvnitř">
            <a:extLst>
              <a:ext uri="{FF2B5EF4-FFF2-40B4-BE49-F238E27FC236}">
                <a16:creationId xmlns:a16="http://schemas.microsoft.com/office/drawing/2014/main" id="{D0296372-6D0F-435C-AC21-049C9568A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8000" cy="60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885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Může jít o obrázek uvnitř">
            <a:extLst>
              <a:ext uri="{FF2B5EF4-FFF2-40B4-BE49-F238E27FC236}">
                <a16:creationId xmlns:a16="http://schemas.microsoft.com/office/drawing/2014/main" id="{DD01CA1A-1B4C-42D1-B2B7-92F3DAE9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0" y="18000"/>
            <a:ext cx="121448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058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ůže jít o obrázek uvnitř">
            <a:extLst>
              <a:ext uri="{FF2B5EF4-FFF2-40B4-BE49-F238E27FC236}">
                <a16:creationId xmlns:a16="http://schemas.microsoft.com/office/drawing/2014/main" id="{CE3A14BE-93F1-4717-AD31-690691612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85" y="0"/>
            <a:ext cx="10324536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211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ůže jít o obrázek uvnitř">
            <a:extLst>
              <a:ext uri="{FF2B5EF4-FFF2-40B4-BE49-F238E27FC236}">
                <a16:creationId xmlns:a16="http://schemas.microsoft.com/office/drawing/2014/main" id="{13DE7F5A-B13D-43C0-8065-22712201A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8" y="0"/>
            <a:ext cx="102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387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ůže jít o obrázek 1 person a indoor">
            <a:extLst>
              <a:ext uri="{FF2B5EF4-FFF2-40B4-BE49-F238E27FC236}">
                <a16:creationId xmlns:a16="http://schemas.microsoft.com/office/drawing/2014/main" id="{72EC16F6-E9C0-40FC-A847-29D6461F9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6" y="0"/>
            <a:ext cx="10324536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141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ůže jít o obrázek 5 people a indoor">
            <a:extLst>
              <a:ext uri="{FF2B5EF4-FFF2-40B4-BE49-F238E27FC236}">
                <a16:creationId xmlns:a16="http://schemas.microsoft.com/office/drawing/2014/main" id="{40492EE4-4CB1-489B-9616-F046C32AC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16" y="0"/>
            <a:ext cx="10314000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5914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ůže jít o obrázek 4 lidem , train a indoor">
            <a:extLst>
              <a:ext uri="{FF2B5EF4-FFF2-40B4-BE49-F238E27FC236}">
                <a16:creationId xmlns:a16="http://schemas.microsoft.com/office/drawing/2014/main" id="{E3DA05F6-C7C3-4BC5-8059-A80939799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43" y="0"/>
            <a:ext cx="10456054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35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ůže jít o obrázek uvnitř">
            <a:extLst>
              <a:ext uri="{FF2B5EF4-FFF2-40B4-BE49-F238E27FC236}">
                <a16:creationId xmlns:a16="http://schemas.microsoft.com/office/drawing/2014/main" id="{E528FF12-27B0-4E82-8AFC-08ABBCCBC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9819" cy="63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838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ůže jít o obrázek uvnitř">
            <a:extLst>
              <a:ext uri="{FF2B5EF4-FFF2-40B4-BE49-F238E27FC236}">
                <a16:creationId xmlns:a16="http://schemas.microsoft.com/office/drawing/2014/main" id="{4612D092-E1F3-4BFA-978F-0F6AA8E2D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" y="0"/>
            <a:ext cx="10276094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847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ůže jít o obrázek uvnitř">
            <a:extLst>
              <a:ext uri="{FF2B5EF4-FFF2-40B4-BE49-F238E27FC236}">
                <a16:creationId xmlns:a16="http://schemas.microsoft.com/office/drawing/2014/main" id="{32BC9CEC-BF7B-41BC-9412-5D825A3A6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4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ůže jít o obrázek one or more people a indoor">
            <a:extLst>
              <a:ext uri="{FF2B5EF4-FFF2-40B4-BE49-F238E27FC236}">
                <a16:creationId xmlns:a16="http://schemas.microsoft.com/office/drawing/2014/main" id="{22E2B818-ADEF-45FD-A445-2EB4B593C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37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351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ůže jít o obrázek uvnitř">
            <a:extLst>
              <a:ext uri="{FF2B5EF4-FFF2-40B4-BE49-F238E27FC236}">
                <a16:creationId xmlns:a16="http://schemas.microsoft.com/office/drawing/2014/main" id="{BD0CE741-CE39-4D2C-BFE1-357DFA42E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" y="0"/>
            <a:ext cx="9581894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575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ůže jít o obrázek uvnitř">
            <a:extLst>
              <a:ext uri="{FF2B5EF4-FFF2-40B4-BE49-F238E27FC236}">
                <a16:creationId xmlns:a16="http://schemas.microsoft.com/office/drawing/2014/main" id="{415C27FD-E6ED-438C-9E2A-89CEEAE0A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30025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486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ůže jít o obrázek one or more people a indoor">
            <a:extLst>
              <a:ext uri="{FF2B5EF4-FFF2-40B4-BE49-F238E27FC236}">
                <a16:creationId xmlns:a16="http://schemas.microsoft.com/office/drawing/2014/main" id="{5520620C-8EDC-4E92-9AEB-D06C0CA7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06" y="0"/>
            <a:ext cx="102600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57687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Širokoúhlá obrazovka</PresentationFormat>
  <Paragraphs>1</Paragraphs>
  <Slides>26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Motiv Office</vt:lpstr>
      <vt:lpstr>Metro Moskva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 Moskva</dc:title>
  <dc:creator>medvide5115 medvide5115</dc:creator>
  <cp:lastModifiedBy>medvide5115 medvide5115</cp:lastModifiedBy>
  <cp:revision>3</cp:revision>
  <dcterms:created xsi:type="dcterms:W3CDTF">2021-12-24T04:24:08Z</dcterms:created>
  <dcterms:modified xsi:type="dcterms:W3CDTF">2022-01-23T18:22:09Z</dcterms:modified>
</cp:coreProperties>
</file>