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16CC36-F796-48D8-AC8B-289F6A53A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03EA4A1-878A-42BD-84A3-A6E4922206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25B36FF-BB20-4EDB-871C-E5614EA5C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68E3C1F-6095-45D9-BA22-6B173C1B7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A0867FF-028E-4F36-96E9-E7512C89D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67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E900F-D262-4B39-9035-5AB217E15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F36A8BA-B4A4-4C60-9BC3-42A6D0E55B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6C097B5-E11F-404A-A38C-DFDA9F880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1B9915-27E8-4B61-9FF1-5E6A8CE44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50642C7-EB12-4BB7-91A6-C82A506F8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3183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2C31C472-0315-4E35-B6A0-F34FD261C1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C7F939A-C44D-4F45-837D-6D258F334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4E82757-6E95-4950-8007-8880234AC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83D4C7A-82AA-4554-AFEB-993054876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A290F1-6B08-46CE-B86B-539965152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259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A2C654-11A6-44F0-8C4F-090D13A79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90D8F8-B770-4C98-9EEA-F2672A5D5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6C14FC0-C38B-4552-A3E3-07B1F7F37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F11ACB4-AFCE-47D4-9481-6D96D724B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E509965-69B1-4739-9EB0-15C8E38C1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108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BA8B84-FA94-4529-961F-0BBB8DB79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A9D80C0-B0A9-42E6-A047-0989FEE97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9BDB96F-FBD9-43A8-A4F5-B309C098A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F326E4A-4A99-4B44-A72E-016337D99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9E234E1-DCE5-4CC7-91C0-A9F2A95CA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60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8ED30C-21A3-495B-B864-0AF30BB0E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AF5E57-EE6D-4FC2-B138-75AFF1DD1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AECA7EE-53EC-4560-A081-2CCFEE2A3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3CDA0A7-C8AC-42C6-B284-9710859F2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ED69E3C-6124-4E43-AF3B-7F3F7654A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3DCA98F-41E7-46E4-8FEB-4EBDD96A8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89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7403DC-2B82-4860-AAB8-0548CF098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CF6894C-B18A-4ECF-9E8F-0B562B5AA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ED68593-B89D-408A-AC56-63714C149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7C685F6-35F6-4C3F-BCC6-95910FB6C2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5D84607-A7E8-4073-A9FB-7BBBE33933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DAD462-B581-4824-9933-8F6D69A4E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96239922-7D0E-47F9-B3AD-6DACB9012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F313C74-4A44-4B45-BA55-78AC509F6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728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6BE86D-8DF8-410B-A5DA-B556D4D35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B4A4E22-9E59-48D5-AD1C-87E06FB99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4FFF7F8-C386-4E79-B8BD-302BADF7A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CCFD49E-5911-4B97-95C8-6C7B10B8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4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50BCE84-82EF-4A74-94FD-AED3D113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C0666A7D-CE32-41E2-A890-ABBCB8DFC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C151899-5DF4-4D40-863C-249310D7A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555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69E2A3-D904-4AC9-9866-C9CACDEC9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2083C0D-93ED-4839-BA57-7CA2A91FA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7931B3C-64E6-4B69-AE28-3E341C6AB9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0442485-F949-4D51-9415-0221C44ED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0EFB590-B5A6-4F09-AB6A-F202584E9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3652BF5-BAC8-4705-B411-FC03FCAE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512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A555AC-08D5-4CA0-B3A8-F59094DAA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87F7D54-D10B-48DF-9162-9227056C6B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3D44D72-3EF8-4C2E-827D-136E40C12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4D2376D-9D98-475A-B65B-62B7F02F7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016A22C-3280-4A2E-B9EE-EEA414D3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1734AFA-8042-4574-989F-4FE55C38B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0286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84487E2-F3C5-4DCE-A994-44C790E8B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5E0EDC3-9620-43D8-B9CF-175E5FAF4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9C10E37-B7BA-4405-9703-2CF301986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0F0A7-706F-48BB-94CF-B20A3CEDDE85}" type="datetimeFigureOut">
              <a:rPr lang="cs-CZ" smtClean="0"/>
              <a:t>24.12.2021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DE7A23C-98F6-45E0-812E-D90B44E5F1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81747CB-8456-442F-9C4B-775ACF9919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565CF-ADBD-41AF-9453-BE9525DEBC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542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CDC9F2D-A630-434A-BB20-F228770A63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8000" b="1" dirty="0"/>
              <a:t>Metro New York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68E63DA-B45C-4F5B-AB7E-1037715A6D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9867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ůže jít o obrázek brick wall a indoor">
            <a:extLst>
              <a:ext uri="{FF2B5EF4-FFF2-40B4-BE49-F238E27FC236}">
                <a16:creationId xmlns:a16="http://schemas.microsoft.com/office/drawing/2014/main" id="{215E3FCF-7E76-4110-8686-21021E518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80" y="0"/>
            <a:ext cx="1026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1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ůže jít o obrázek kamenná zeď">
            <a:extLst>
              <a:ext uri="{FF2B5EF4-FFF2-40B4-BE49-F238E27FC236}">
                <a16:creationId xmlns:a16="http://schemas.microsoft.com/office/drawing/2014/main" id="{D18B72A9-F367-4694-8C3C-337AE4EB4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702" y="0"/>
            <a:ext cx="912347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091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EEEE6625-DA7E-449F-B2F1-8655ADF8D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171" y="0"/>
            <a:ext cx="10260000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612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ůže jít o obrázek uvnitř">
            <a:extLst>
              <a:ext uri="{FF2B5EF4-FFF2-40B4-BE49-F238E27FC236}">
                <a16:creationId xmlns:a16="http://schemas.microsoft.com/office/drawing/2014/main" id="{099BF954-9281-4546-A285-9BDF85BB1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26" y="-1"/>
            <a:ext cx="10308314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004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ůže jít o obrázek uvnitř">
            <a:extLst>
              <a:ext uri="{FF2B5EF4-FFF2-40B4-BE49-F238E27FC236}">
                <a16:creationId xmlns:a16="http://schemas.microsoft.com/office/drawing/2014/main" id="{C8612945-6D6C-460B-BBE3-43126170D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21" y="-1"/>
            <a:ext cx="10308314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443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ůže jít o obrázek outdoors a brick wall">
            <a:extLst>
              <a:ext uri="{FF2B5EF4-FFF2-40B4-BE49-F238E27FC236}">
                <a16:creationId xmlns:a16="http://schemas.microsoft.com/office/drawing/2014/main" id="{E743654A-4F33-4CA7-B7CB-8E03A006C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59" y="0"/>
            <a:ext cx="10593953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991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ůže jít o obrázek outdoors a text that says 'amazon Brooklyn Bridge City Hall Station Elevator Centre St Chamb Enter with buy MetroCard all mes see agent across Park Row at Cha nbers ১ ANEA'">
            <a:extLst>
              <a:ext uri="{FF2B5EF4-FFF2-40B4-BE49-F238E27FC236}">
                <a16:creationId xmlns:a16="http://schemas.microsoft.com/office/drawing/2014/main" id="{6177EBA3-31D0-4B75-8438-D410D3DB9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27" y="0"/>
            <a:ext cx="10249318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853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3EEA119D-3B09-4257-8246-9EA29D152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" y="0"/>
            <a:ext cx="10276094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439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Není k dispozici žádný popis fotky.">
            <a:extLst>
              <a:ext uri="{FF2B5EF4-FFF2-40B4-BE49-F238E27FC236}">
                <a16:creationId xmlns:a16="http://schemas.microsoft.com/office/drawing/2014/main" id="{BFEE91F4-E7F0-4D20-B477-26EA3C455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15" y="-1"/>
            <a:ext cx="10340783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319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Může jít o obrázek one or more people a indoor">
            <a:extLst>
              <a:ext uri="{FF2B5EF4-FFF2-40B4-BE49-F238E27FC236}">
                <a16:creationId xmlns:a16="http://schemas.microsoft.com/office/drawing/2014/main" id="{50B27830-60BD-41D4-88AC-E88A56EA5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041" y="0"/>
            <a:ext cx="10040366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173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ůže jít o obrázek train a indoor">
            <a:extLst>
              <a:ext uri="{FF2B5EF4-FFF2-40B4-BE49-F238E27FC236}">
                <a16:creationId xmlns:a16="http://schemas.microsoft.com/office/drawing/2014/main" id="{EC0363F9-FF26-4B55-8FB8-3ABBB4C67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2425"/>
            <a:ext cx="9144000" cy="61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186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ůže jít o obrázek one or more people a indoor">
            <a:extLst>
              <a:ext uri="{FF2B5EF4-FFF2-40B4-BE49-F238E27FC236}">
                <a16:creationId xmlns:a16="http://schemas.microsoft.com/office/drawing/2014/main" id="{8B20647C-4CE9-4423-9C74-E77D90BD4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17" y="0"/>
            <a:ext cx="10324536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59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B3056197-514F-4222-820D-35BD147FA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82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ení k dispozici žádný popis fotky.">
            <a:extLst>
              <a:ext uri="{FF2B5EF4-FFF2-40B4-BE49-F238E27FC236}">
                <a16:creationId xmlns:a16="http://schemas.microsoft.com/office/drawing/2014/main" id="{2C28407B-9096-413F-908C-E1DCE1E57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0"/>
            <a:ext cx="8885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946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ůže jít o obrázek 3 people a indoor">
            <a:extLst>
              <a:ext uri="{FF2B5EF4-FFF2-40B4-BE49-F238E27FC236}">
                <a16:creationId xmlns:a16="http://schemas.microsoft.com/office/drawing/2014/main" id="{1B2EB844-9F33-477D-8C2A-3C790BBE4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5288"/>
            <a:ext cx="9144000" cy="606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183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ůže jít o obrázek 1 osoba">
            <a:extLst>
              <a:ext uri="{FF2B5EF4-FFF2-40B4-BE49-F238E27FC236}">
                <a16:creationId xmlns:a16="http://schemas.microsoft.com/office/drawing/2014/main" id="{0E185A14-7214-49D0-B4B1-788CFD84C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" y="0"/>
            <a:ext cx="10247211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80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ení k dispozici žádný popis fotky.">
            <a:extLst>
              <a:ext uri="{FF2B5EF4-FFF2-40B4-BE49-F238E27FC236}">
                <a16:creationId xmlns:a16="http://schemas.microsoft.com/office/drawing/2014/main" id="{27DA17B8-A386-4DE9-89D9-B8917261A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835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ůže jít o obrázek uvnitř">
            <a:extLst>
              <a:ext uri="{FF2B5EF4-FFF2-40B4-BE49-F238E27FC236}">
                <a16:creationId xmlns:a16="http://schemas.microsoft.com/office/drawing/2014/main" id="{3FC10A59-8695-4006-A40A-B4A63835F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818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ůže jít o obrázek uvnitř">
            <a:extLst>
              <a:ext uri="{FF2B5EF4-FFF2-40B4-BE49-F238E27FC236}">
                <a16:creationId xmlns:a16="http://schemas.microsoft.com/office/drawing/2014/main" id="{AB50E7EA-F2C8-4889-8903-68AA6FFB0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94970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</Words>
  <Application>Microsoft Office PowerPoint</Application>
  <PresentationFormat>Širokoúhlá obrazovka</PresentationFormat>
  <Paragraphs>1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Motiv Office</vt:lpstr>
      <vt:lpstr>Metro New York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 New York</dc:title>
  <dc:creator>medvide5115 medvide5115</dc:creator>
  <cp:lastModifiedBy>medvide5115 medvide5115</cp:lastModifiedBy>
  <cp:revision>1</cp:revision>
  <dcterms:created xsi:type="dcterms:W3CDTF">2021-12-24T04:05:06Z</dcterms:created>
  <dcterms:modified xsi:type="dcterms:W3CDTF">2021-12-24T04:25:00Z</dcterms:modified>
</cp:coreProperties>
</file>